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1FA4-826E-D10A-11C2-3163D084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12F70-A582-B67B-AD34-B66B7D401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BDE9-8C62-09CA-274C-60BAD51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48912-1414-9542-D692-8C35345B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1670B-2896-8FBD-6847-7E3FC47F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5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E0D8-8A49-CA04-36C0-146C3D50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5ED44-4BEF-A880-99ED-5BCB9D30C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B357-2A84-EE78-2103-9C03A55B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1B0A-FBE9-A0A0-458F-3DDB8358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47514-6445-49B3-7E18-B6699BB0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109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7E2D6-5FBB-481C-C0FE-182EB4F82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EF0F3-622E-E066-3C9E-7E5D236C1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823A-B607-E19B-3516-DD94EEB3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30C09-CD3F-F04C-265A-5872A837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C8E17-6E76-4F08-035F-92FDBABC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17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0623-D62A-BD60-9EE8-59A74EB5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5048-9414-BB53-E56F-0CD17C11E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6632-9CD7-F0C6-C11A-88346367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50151-8E27-E82C-4E51-B91C4B6E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C8F62-AA48-2D04-6240-CDE3E21E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1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84F4-991E-35E8-E66C-4109C00F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B713-1A5A-8DB0-6532-7CBE2C2E0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3C1D8-3B8F-E06E-86EA-B6B61A74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F58FB-09A6-0D00-327B-05892B2B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7B702-2129-9B40-1B25-27CF110B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87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1457-4926-43DE-4458-FA30DA13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9B08-B1BE-C69B-160D-A268FD93A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A7DF5-6024-D336-2ACD-AD1F7395E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0ED41-F7BA-F656-C0AC-6D7045D8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FDCBC-FBE4-189F-7F5A-CA7E6213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F2399-C1FC-FBCB-DE73-7FC425B1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88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2A65-15F8-88A2-FEF2-44CA76A0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D4508-D24E-545F-E049-4FC548AA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E4363-A58B-6FCA-B0AD-CAF18DF76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80225-3050-65BA-42A4-5F9FCCACD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1B3CA-6F77-18B0-6EC2-A4B62A0F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E0E7C-97E6-81EA-42CC-E63ECE54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CA0C6-0374-79B9-5BD1-71F0EFC3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61163-41CA-80E1-C14F-69109534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88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E373-05C2-5E01-4164-5B6FEE9B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21AB2-7490-7194-49C1-9E2F22E5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A60D0-62BF-1734-1D15-C7C5FF8A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06EFF-B0C9-92EA-AE2D-E5E92E76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42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480A6-9575-F77B-5412-A8A41FD8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80DE7-C13B-C18C-AEC9-B2253FA9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DA567-65A9-7AA1-CE92-796AE7E7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8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C0FE-7639-B6E7-85C0-3F84D6E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EAC08-253D-4C12-8173-8B2515D1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B4492-C427-7C51-C3D5-170D4492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E483-D43D-7519-F873-540C6C78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C0D2D-91F5-3AA8-09B1-CB808652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13EA1-6544-0278-3C6A-BF203E59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0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491-F820-3A8C-7E7A-D2E58DC7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F3766-5E98-2F85-D3E0-3B4600A8E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56392-6ACB-9459-18D2-13C036D78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B0FB-4E9F-7B1F-31E7-68F262B3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80C22-2F10-AD54-8235-9834583A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95A9C-2191-81B4-EB9E-85796A65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92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4EB73-2F55-90E3-4674-07B2ABF1C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443A-B934-471E-259F-1DC920EA6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7272B-7E57-84F8-BBA2-B63457215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FFA46-6381-4EB9-AEEF-3731DF08DB31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5CB2-0112-F9D9-DF74-4497584A7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B1C5-35DE-BF35-3583-263F41A58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D427-5F5C-4CC8-894C-FB2293D703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5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8D83-4DDE-70EE-2651-BA9E017E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4" y="168207"/>
            <a:ext cx="9144000" cy="1748057"/>
          </a:xfrm>
        </p:spPr>
        <p:txBody>
          <a:bodyPr>
            <a:normAutofit/>
          </a:bodyPr>
          <a:lstStyle/>
          <a:p>
            <a:r>
              <a:rPr lang="en-US" sz="3600" b="1" dirty="0"/>
              <a:t>REVIEW-4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VULNERABILITY ASSESSMENT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A0C84-F2FF-1C70-3345-DD4B56398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48069" y="2735249"/>
            <a:ext cx="10821725" cy="1956022"/>
          </a:xfrm>
        </p:spPr>
        <p:txBody>
          <a:bodyPr/>
          <a:lstStyle/>
          <a:p>
            <a:r>
              <a:rPr lang="en-US" dirty="0"/>
              <a:t>Presented by:</a:t>
            </a:r>
          </a:p>
          <a:p>
            <a:endParaRPr lang="en-US" dirty="0"/>
          </a:p>
          <a:p>
            <a:r>
              <a:rPr lang="en-US" dirty="0"/>
              <a:t>      2010030526-D.Dedeepya</a:t>
            </a:r>
          </a:p>
          <a:p>
            <a:r>
              <a:rPr lang="en-US" dirty="0"/>
              <a:t>2010030530-K.SriTeja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F5362-9767-227C-9E55-28CE4E627F40}"/>
              </a:ext>
            </a:extLst>
          </p:cNvPr>
          <p:cNvSpPr txBox="1"/>
          <p:nvPr/>
        </p:nvSpPr>
        <p:spPr>
          <a:xfrm>
            <a:off x="9438198" y="5200153"/>
            <a:ext cx="390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 by</a:t>
            </a:r>
          </a:p>
          <a:p>
            <a:r>
              <a:rPr lang="en-US" dirty="0"/>
              <a:t>Gayatri </a:t>
            </a:r>
            <a:r>
              <a:rPr lang="en-US" dirty="0" err="1"/>
              <a:t>Mam’m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28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3220-50FC-F359-BB73-A084BEC3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56BD-C5C8-0FEB-0E0D-D05677424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Progress</a:t>
            </a:r>
          </a:p>
          <a:p>
            <a:r>
              <a:rPr lang="en-US" dirty="0" err="1"/>
              <a:t>Github</a:t>
            </a:r>
            <a:r>
              <a:rPr lang="en-US" dirty="0"/>
              <a:t> Commits</a:t>
            </a:r>
          </a:p>
          <a:p>
            <a:r>
              <a:rPr lang="en-US" dirty="0"/>
              <a:t>Results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1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FE7-84E1-F31C-0CC7-8B3BD0C0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Progress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5A45-67A3-0BFE-3F7E-7D68C7C9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Types of Scanning</a:t>
            </a:r>
          </a:p>
          <a:p>
            <a:pPr marL="0" indent="0">
              <a:buNone/>
            </a:pPr>
            <a:r>
              <a:rPr lang="en-US" dirty="0"/>
              <a:t>1)Basic Network Scanning</a:t>
            </a:r>
          </a:p>
          <a:p>
            <a:pPr marL="0" indent="0">
              <a:buNone/>
            </a:pPr>
            <a:r>
              <a:rPr lang="en-US" dirty="0"/>
              <a:t>2)Advance Network Policy Scanning</a:t>
            </a:r>
          </a:p>
          <a:p>
            <a:pPr marL="0" indent="0">
              <a:buNone/>
            </a:pPr>
            <a:r>
              <a:rPr lang="en-US" dirty="0"/>
              <a:t>3)Malware Scan</a:t>
            </a:r>
          </a:p>
          <a:p>
            <a:pPr marL="0" indent="0">
              <a:buNone/>
            </a:pPr>
            <a:r>
              <a:rPr lang="en-US" dirty="0"/>
              <a:t>4)Web Application Tests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72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C404-ABF6-9BAE-279E-D4197E9B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55" y="-21532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40C8F-C99B-83BD-3447-C6FD30916BB9}"/>
              </a:ext>
            </a:extLst>
          </p:cNvPr>
          <p:cNvSpPr txBox="1"/>
          <p:nvPr/>
        </p:nvSpPr>
        <p:spPr>
          <a:xfrm>
            <a:off x="4325509" y="925577"/>
            <a:ext cx="481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NETWORK SCANNING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C3777-D42D-2283-F4A1-1A7D9061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3" y="2011622"/>
            <a:ext cx="5725277" cy="4377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B6575-3321-450B-9CB4-1C970D2C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621"/>
            <a:ext cx="5894905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99E5-7E1B-4037-66D2-851374AA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b="1" dirty="0"/>
              <a:t>ADVANCED NETWORK POLICY SCANNING</a:t>
            </a:r>
            <a:endParaRPr lang="en-IN" sz="1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710B5-C4CF-FAA5-98CF-4E03CA70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56" y="1825860"/>
            <a:ext cx="580267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CEE52-6B5D-2F0A-F1FD-1076ADC6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762249"/>
            <a:ext cx="5927242" cy="45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4CB8-E92C-E8F0-6920-B45A26FF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9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MALWARE SCAN</a:t>
            </a:r>
            <a:endParaRPr lang="en-I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8FF9B-DB69-26BC-A3DD-B3834842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" y="1001864"/>
            <a:ext cx="5894566" cy="5709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BF606-EB4F-F884-32D1-68D22C72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011"/>
            <a:ext cx="5894566" cy="57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3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DA23-2845-E520-3EA2-2FD85089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3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WEB APPLICATION TESTS</a:t>
            </a:r>
            <a:endParaRPr lang="en-I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D2E54-6F0A-D3B2-D32B-A3372E94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" y="1325563"/>
            <a:ext cx="5486401" cy="5143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15255-BDDE-E687-5273-875D9B2A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93" y="1325563"/>
            <a:ext cx="6315988" cy="51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AD7D-56C1-269B-C8CF-1AC3BE44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Commits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1DC31-E739-D481-980A-55F774B3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05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REVIEW-4  VULNERABILITY ASSESSMENT</vt:lpstr>
      <vt:lpstr>Table of Contents</vt:lpstr>
      <vt:lpstr>Work Progress</vt:lpstr>
      <vt:lpstr>Results</vt:lpstr>
      <vt:lpstr>ADVANCED NETWORK POLICY SCANNING</vt:lpstr>
      <vt:lpstr>MALWARE SCAN</vt:lpstr>
      <vt:lpstr>WEB APPLICATION TESTS</vt:lpstr>
      <vt:lpstr>Github Commits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REVIEW-4  VULNERABILITY ASSESSMENT</dc:title>
  <dc:creator>D Dedeepy .</dc:creator>
  <cp:lastModifiedBy>D Dedeepy .</cp:lastModifiedBy>
  <cp:revision>1</cp:revision>
  <dcterms:created xsi:type="dcterms:W3CDTF">2022-10-30T19:04:08Z</dcterms:created>
  <dcterms:modified xsi:type="dcterms:W3CDTF">2022-10-30T19:04:25Z</dcterms:modified>
</cp:coreProperties>
</file>